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D7EF-E78B-69C0-3776-F6177B16C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D2BB-4C96-2A5B-052F-CA9DD4202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2104-4E21-D263-8991-3DC5D655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7F1A1-6DEC-1076-36A7-4A550283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6944-8DE7-4B5F-EF3E-6C74589F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5306-B531-7B8A-132C-7CE100C1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3D747-D0BB-833A-3D19-6E787B5C8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4995-5FEA-5CA4-7EC4-17F1A4A8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D9A01-619E-CCD2-34F5-E26A026C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2019-A67A-6103-827F-F57E437B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376CD-4E3F-E778-8477-2CABCA246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53DEC-53DE-E174-FF7D-6C65E0563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BCB0A-0FA8-4005-FF0D-51670BBC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B9859-9663-B86E-6F9B-3C7A22AD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37380-D13E-32AA-A8CB-85A41BF7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406F-55F0-68F4-2251-5D879B59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5C5D7-5CE5-DD8A-C2CE-05F52C31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F967-DEFA-46C3-6ECE-4E206C8F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BCE2-365E-2115-3BDD-F4184E92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1EF9-B949-FEAF-102C-0E8E0DDF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A3F6-FDD1-955D-3A24-2F9AE65B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31F47-D510-FB09-A1CC-6B056C3E7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1240-344C-2A2F-E64A-EABB78E4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E4192-9F20-BE51-FBFB-47A0869A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D3984-1A4E-CBEC-8BC6-B26D42DC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7F4C-912F-FAD6-EF99-8DEEA3B2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D9C1-10F7-513B-E871-B062A5C19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BA46C-E81F-2149-E622-AF0A6993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05DA0-85F9-73F6-6911-5F555873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0666C-F6E1-F8BA-B119-7DADB376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7A509-9C3E-3A6A-0F59-7C17CDE8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E45B-2931-0B45-114C-262D6D1D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4EDB-C611-A783-27A4-98481B5A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5FC79-0818-F60F-3C3F-483C51B1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57EF3-BF68-D78E-6CEC-D68C07E19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3877F-7EB7-1F5A-72BC-550A7A79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89740-9C33-57ED-2F3E-FE701734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5D551-DCC1-C3E0-91A6-6DB237A0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44D40-107F-E749-194F-29609789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4D47-BBE3-78B2-8E03-893284C6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8F468-1AAD-7A75-A1FA-482C8A07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791B3-BFC3-8407-E5D2-F482AFE0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5C717-B31E-90FF-850E-1EFEBCA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C3041-2D47-AC2E-79F2-9D218D35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C6A59-979B-9484-B7EE-4E8307A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D6B6F-F539-E18D-056D-A6CEA930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DBC8-C585-CE04-3589-5458C701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B34D-3EB6-8BFE-E60B-12C2395C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D475D-C908-C90C-0079-389D45D93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8A75E-1E28-CFBC-6C71-5792B695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DAFF2-D88C-3BF4-A505-B167E68D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4D965-CE3F-4A1A-ACA1-57D45F30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31B2-0547-59BF-FC87-C53B8842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CFFBA-CB55-D048-FEFA-B3D988012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D3635-3FE0-9FA6-CD87-5B55AB9E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EC124-6651-9FB7-8824-B676473D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A099F-17D2-9D56-C95E-8D9864BC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64AEB-158A-0728-693E-FC9B5ACC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BC72C-4F56-972A-D65C-3E93F222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A35C9-358B-E89F-6217-4614B846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0E59C-A931-9432-6051-C61ACAE3C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85EE1-1EBC-4EF0-A2FD-12E72932F259}" type="datetimeFigureOut">
              <a:rPr lang="en-US" smtClean="0"/>
              <a:t>05-Jul-25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2AB7-7E4E-513F-47BD-A9C02F665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CD74-0399-1586-7A07-C3864C91E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06D1E3-9F23-49AB-A8F6-B6851589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006DC372-323E-84D5-CE87-C378760A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7E09A06-5B3C-7B2E-9C88-93042A6E5671}"/>
              </a:ext>
            </a:extLst>
          </p:cNvPr>
          <p:cNvSpPr txBox="1">
            <a:spLocks/>
          </p:cNvSpPr>
          <p:nvPr/>
        </p:nvSpPr>
        <p:spPr>
          <a:xfrm>
            <a:off x="2148165" y="3546206"/>
            <a:ext cx="8596297" cy="14343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25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&amp; Institution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7142CE6-DF3B-CA5B-D027-924A1CF76EC3}"/>
              </a:ext>
            </a:extLst>
          </p:cNvPr>
          <p:cNvSpPr txBox="1">
            <a:spLocks/>
          </p:cNvSpPr>
          <p:nvPr/>
        </p:nvSpPr>
        <p:spPr>
          <a:xfrm>
            <a:off x="1888673" y="1668780"/>
            <a:ext cx="8596297" cy="14343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25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237377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101F-3723-0B33-BB56-137422BD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48" y="365125"/>
            <a:ext cx="1066388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4A8D-708A-A2A1-BB20-AF7DA3BD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10" y="1825625"/>
            <a:ext cx="10985158" cy="47852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1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17D26-B0FB-AE19-64C0-B0249B5A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5A4C-5BEA-9AAE-CEE2-8E7FA085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48" y="365125"/>
            <a:ext cx="1066388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Slide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93C-6B7A-BC25-8C73-52725B00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10" y="1825625"/>
            <a:ext cx="10985158" cy="47852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3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Disclosure</vt:lpstr>
      <vt:lpstr>Content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Dr.Sayid Omar</dc:creator>
  <cp:lastModifiedBy>Dr.Sayid Omar</cp:lastModifiedBy>
  <cp:revision>7</cp:revision>
  <dcterms:created xsi:type="dcterms:W3CDTF">2025-07-05T12:34:18Z</dcterms:created>
  <dcterms:modified xsi:type="dcterms:W3CDTF">2025-07-05T12:43:17Z</dcterms:modified>
</cp:coreProperties>
</file>